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7" r:id="rId4"/>
    <p:sldId id="268" r:id="rId5"/>
    <p:sldId id="269" r:id="rId6"/>
    <p:sldId id="270" r:id="rId7"/>
    <p:sldId id="258" r:id="rId8"/>
    <p:sldId id="261" r:id="rId9"/>
    <p:sldId id="262" r:id="rId10"/>
    <p:sldId id="313" r:id="rId11"/>
    <p:sldId id="264" r:id="rId12"/>
    <p:sldId id="312" r:id="rId13"/>
    <p:sldId id="266" r:id="rId14"/>
    <p:sldId id="271" r:id="rId15"/>
    <p:sldId id="272" r:id="rId16"/>
    <p:sldId id="273" r:id="rId17"/>
    <p:sldId id="274" r:id="rId18"/>
    <p:sldId id="275" r:id="rId19"/>
    <p:sldId id="276" r:id="rId20"/>
    <p:sldId id="314" r:id="rId21"/>
    <p:sldId id="278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5" r:id="rId34"/>
    <p:sldId id="289" r:id="rId35"/>
    <p:sldId id="296" r:id="rId36"/>
    <p:sldId id="290" r:id="rId37"/>
    <p:sldId id="291" r:id="rId38"/>
    <p:sldId id="292" r:id="rId39"/>
    <p:sldId id="293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6" r:id="rId48"/>
    <p:sldId id="308" r:id="rId49"/>
    <p:sldId id="309" r:id="rId50"/>
    <p:sldId id="31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/>
    <p:restoredTop sz="94710"/>
  </p:normalViewPr>
  <p:slideViewPr>
    <p:cSldViewPr snapToGrid="0" snapToObjects="1">
      <p:cViewPr varScale="1">
        <p:scale>
          <a:sx n="74" d="100"/>
          <a:sy n="74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068B2-A780-394D-971D-E28E36631765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8D15-30EA-0948-9041-B1ECEFC4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93D0-B902-0741-A49B-1C8381AE8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C7ED9-CC4C-7B43-9164-F2021FDE3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99E2-2141-DC44-8206-A5C637AD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FC38-3CCF-C847-99AD-D25629BA7244}" type="datetime1">
              <a:rPr lang="en-IN" smtClean="0"/>
              <a:t>04/01/23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D54A6-53E9-A34D-BFDF-553E1CB4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32793-7DC9-9B41-9971-5F29B138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8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B93A-73DC-C445-81C1-139961A4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89F04-3920-A64D-9C6D-F69A0EC6A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8B9C-0F0D-BF48-9FBC-7DB4DD6E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5945-D3CE-1E48-AB37-CA543371CB2C}" type="datetime1">
              <a:rPr lang="en-IN" smtClean="0"/>
              <a:t>04/01/23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BBA0D-3340-154B-B470-FEDE3275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4AFD3-193B-A44B-B7CE-B8D84A5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2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29405-CE80-AF4A-97BC-76B4FFE5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F8970-83D4-E34B-9FC9-F784B100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1512C-255E-A14C-882F-B51BDE25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AC39-CF2C-264A-9EBF-B65D84652B95}" type="datetime1">
              <a:rPr lang="en-IN" smtClean="0"/>
              <a:t>04/01/23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F86E-879A-114A-81F9-B6CA6656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1B2E-75BB-A84C-9433-47C6E595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E721-52E4-3B40-A7D5-2897777D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51F0-BB97-2749-BA96-C702AEA5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E18F1-2AE6-6A42-9EBF-394A948C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3C06-B83A-FC4A-95E4-4A2F0568CBEE}" type="datetime1">
              <a:rPr lang="en-IN" smtClean="0"/>
              <a:t>04/01/23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B7CF-8E61-D94A-944E-7810EFEA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1A605-D8A2-B746-92E1-5AA37B33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5B30-CDF0-6D42-B281-58915A52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FE72-2972-534B-8573-88A48CED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32D3-BAE8-A94B-ABFE-ADC0E844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3068-1FAF-A943-90D8-F45BB5873E8A}" type="datetime1">
              <a:rPr lang="en-IN" smtClean="0"/>
              <a:t>04/01/23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5C213-D086-C04B-A09A-2D316364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4AC2C-C449-8044-B17C-4F4B70E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697E-4257-E74A-BD05-17A17386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7330-DC3C-5243-9FFA-F60BAD928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FAECB-0BC5-7144-846E-CA5A0F10F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3C501-1CFD-5B4F-8B00-4E4731EB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769F-4541-6745-954F-4C21C9263439}" type="datetime1">
              <a:rPr lang="en-IN" smtClean="0"/>
              <a:t>04/01/23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1B531-7922-F04F-8D1E-B906CE08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D87C4-799C-F345-93BF-BFFC39B8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E205-9A9C-4C4D-A4C7-193686A4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43290-A901-8340-BEBD-C3F79DC29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78999-B4F7-0E47-A1F3-F76FB663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A9E5D-27B0-4942-AC3A-739417265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CD773-6E62-454B-9BCC-11F0553B6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9F71C-F94C-5A42-884E-6C8F95D4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4402-CC4E-364B-BE58-7DA341D81175}" type="datetime1">
              <a:rPr lang="en-IN" smtClean="0"/>
              <a:t>04/01/23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1B679-EF1A-E745-8BAF-CACA3979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5B23B-9E29-774A-AF2A-D17D896F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15C8-620B-CB48-9B75-4606C6A0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C90EC-2D42-A84F-9303-CF95A176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35B5-0D98-5A41-8228-553BA2D4FBC9}" type="datetime1">
              <a:rPr lang="en-IN" smtClean="0"/>
              <a:t>04/01/23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66FE6-845F-BF44-9E88-847663FB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6F0E-DA03-4B45-AB82-0B08795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13690-8024-4549-999E-3D2AF6CF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C7AC-B68D-7E49-96E3-866A5098A69D}" type="datetime1">
              <a:rPr lang="en-IN" smtClean="0"/>
              <a:t>04/01/23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7E461-2B03-4C4B-80D2-25BE3F4C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87F6-0962-2840-A124-7D6607F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6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16E5-A05B-EE49-8F30-0349DED1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DDEB-7947-0A4F-9F16-F27A52DD9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09BE-AD4B-1642-AF42-6671A7D61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AF57-44AE-6A46-A990-E4C585B5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16BC-902E-F34C-85A0-D87B712513B8}" type="datetime1">
              <a:rPr lang="en-IN" smtClean="0"/>
              <a:t>04/01/23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1BF57-AA52-004D-912F-04E573CF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50A2B-56BD-E146-839E-AF8F301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0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DD13-12C4-EA49-BB11-9ADA2BB8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FC55-781D-E646-AACD-26382AC0F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CCC38-2610-2648-B8F8-8E2C584C8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FF5AF-506A-9247-9435-74AE9692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8999-7476-C243-B6EB-DB973267055C}" type="datetime1">
              <a:rPr lang="en-IN" smtClean="0"/>
              <a:t>04/01/23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F852B-DD30-FC49-AC3D-345C5DE7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C4D0-12E4-1A4B-B905-947A45AE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2E8B6-76ED-EA43-8807-1F20DDEB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6F2A5-E24A-E545-8B29-21B05260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384F-3E4E-E34F-A987-BB18465C8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C85A4-4C3A-734B-B4E5-D891AC2BDEA4}" type="datetime1">
              <a:rPr lang="en-IN" smtClean="0"/>
              <a:t>04/01/23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6AC52-1ABE-8E46-8AFC-0A54C9822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3A0E0-B3EF-B840-8F02-F37E1E8C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411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E9E3-B3B7-C24E-B41D-B0339D43B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588" y="4429919"/>
            <a:ext cx="9144000" cy="1427583"/>
          </a:xfrm>
        </p:spPr>
        <p:txBody>
          <a:bodyPr>
            <a:normAutofit/>
          </a:bodyPr>
          <a:lstStyle/>
          <a:p>
            <a:r>
              <a:rPr lang="en-US" b="1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AE74A-4E4E-D447-B617-4BD7A3074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7B3B-D4D0-DD4B-BA56-15036919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1" y="639276"/>
            <a:ext cx="6028994" cy="35408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3C3109-FF23-7C4E-B262-D380F02C2415}"/>
              </a:ext>
            </a:extLst>
          </p:cNvPr>
          <p:cNvSpPr txBox="1">
            <a:spLocks/>
          </p:cNvSpPr>
          <p:nvPr/>
        </p:nvSpPr>
        <p:spPr>
          <a:xfrm>
            <a:off x="1521988" y="5857502"/>
            <a:ext cx="9144000" cy="692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Session 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17744-7FE1-F44A-B77F-D91E2358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193B-2DB7-1540-A6D4-9C640C09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NN to Artificial 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2E574-625D-7643-B773-CEC086343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31" y="2745096"/>
            <a:ext cx="4395719" cy="22425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2B8E95E-9093-4844-9D32-53B027E0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81" y="1690688"/>
            <a:ext cx="5896536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D43C7-0DE9-974C-9CED-DA3E7870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6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47D6-D493-6744-A03E-2A4A1AB3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C3A7A-3DBE-C64D-8C29-452E6FB77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417" y="1825625"/>
            <a:ext cx="6739165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8CE67-EE44-B04F-9F39-021DA5B2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7501-81BC-2A43-94A2-BE36E226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7868-D4C2-2A4B-B64E-001DD054F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TensorFlow playground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58B-B341-5745-AD17-1850F456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2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8A2B-B6D4-B94A-96D6-00784DDF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07A2D-239C-4948-A84B-A84E65E70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052" y="1825625"/>
            <a:ext cx="685989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FB618-B458-2D45-8157-7A94F895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1F92-F6CB-9549-9A76-03512541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620EB-643A-154B-8454-66F8785D7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708" y="1825625"/>
            <a:ext cx="636858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26412-00EF-0742-BE5F-3BC4827C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5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806E-29BC-2641-AF15-B046E941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7E0D5-192E-D045-9D03-839AAB31E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335" y="1825625"/>
            <a:ext cx="638333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FABA3-234C-E44C-85AD-AD102C4C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4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508E-2ABE-EE4D-8C39-AB2F444C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4D671-D9EF-4F40-AAC7-AEC4636E6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70" y="1825625"/>
            <a:ext cx="957065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365C-445A-8741-9D51-0D06CA1E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4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3063-780A-E143-9A62-87F0E2B3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EB1FA-121B-B746-A174-ED321B2D9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36060"/>
            <a:ext cx="10274300" cy="29591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498C6E-C2CA-A144-88F6-94101843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56" y="1197769"/>
            <a:ext cx="4480440" cy="3054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373E4-14CE-B64C-B105-837EB521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BF10-602A-BC41-B45D-D3AE9898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ECCA8-0FFE-6B40-8829-29553A31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146" y="3996214"/>
            <a:ext cx="10337800" cy="29591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92E460E-4FCD-6349-B4F6-D9DF6D7F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75" y="1186339"/>
            <a:ext cx="4614581" cy="31456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2194C-A107-9845-A9BC-E726E52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1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67EF-E1F9-1F42-9713-51D03895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A9FF2-6935-8A47-963C-2A5A51F5D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0" y="1937544"/>
            <a:ext cx="7518400" cy="41275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D2508-8816-B94E-B98A-949339E66F9E}"/>
              </a:ext>
            </a:extLst>
          </p:cNvPr>
          <p:cNvSpPr txBox="1"/>
          <p:nvPr/>
        </p:nvSpPr>
        <p:spPr>
          <a:xfrm>
            <a:off x="7692390" y="2717562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applying activation 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386AF-C769-8B4B-8566-A967DE70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8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52C1-5BD4-0E47-9DEA-305974B0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2A0F3-07A2-C142-A56E-DBF20D63C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401" y="1825625"/>
            <a:ext cx="371119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68A97-2D90-2A4E-9091-78A564A5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5051-C245-574F-B188-F6CBD98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CAA57-FF60-1049-B3BB-2213E5A7A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275" y="497512"/>
            <a:ext cx="5363962" cy="594994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A8CA3-5CC2-5C4B-A7CC-2157C78D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5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5051-C245-574F-B188-F6CBD98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CAA57-FF60-1049-B3BB-2213E5A7A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275" y="497512"/>
            <a:ext cx="5363962" cy="594994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8C09D1B-8CB7-8C4A-88A4-C14A20E8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1" y="4394995"/>
            <a:ext cx="6309359" cy="1449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3752A6-0629-AE45-9BA9-08E5D667C4B7}"/>
              </a:ext>
            </a:extLst>
          </p:cNvPr>
          <p:cNvSpPr txBox="1"/>
          <p:nvPr/>
        </p:nvSpPr>
        <p:spPr>
          <a:xfrm>
            <a:off x="1691640" y="6078121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W .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4F35-388A-6F4F-B4B9-CDD4C95B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4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7BF9-3E93-3A45-9DE6-31AE6F40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info in ANN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43891-F590-8B42-9C2C-04E74EEA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980" y="1825625"/>
            <a:ext cx="664604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C1CAB-4AAC-2142-B5D9-90FE751F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7BF9-3E93-3A45-9DE6-31AE6F40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43891-F590-8B42-9C2C-04E74EEA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931"/>
            <a:ext cx="6646040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2470C1-29A7-3848-87BE-C600BCA0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851" y="1284450"/>
            <a:ext cx="3040690" cy="160380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3089B69-CF2E-AE4F-B552-4BA92C39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40" y="3152442"/>
            <a:ext cx="4536492" cy="131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7A6B3-34B1-DE4A-AED7-184F6E1CA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266" y="4824753"/>
            <a:ext cx="4644466" cy="13939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F1AA1-19E8-DD46-87A3-FB2B88F6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42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9C8B-6D4E-AE44-B5D7-C4D45615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in ANN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55EB74-9330-6941-8FC2-26626F301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3302794"/>
            <a:ext cx="6286500" cy="1397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EBF20-9E0F-7E40-B64B-8534A3D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2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31D3-FC0C-E94B-A07B-8F8D1B5B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8AA82C-9055-F840-A792-256CD5F1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950244"/>
            <a:ext cx="7772400" cy="41021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1B3F-6CEB-8841-B026-5848ED86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2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B3C3-5FDE-9748-911E-ED4D0489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0692E-E311-D84A-AFE4-41BC4542F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133" y="1825625"/>
            <a:ext cx="681973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7C2A2-5DC9-D64F-A822-F00075F1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173A-07B5-824F-A39A-AD196350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DFAEC-2564-DD4E-9A38-765CA842D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3207544"/>
            <a:ext cx="8813800" cy="15875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CA586-B0B0-D14C-94F1-568B5551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81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1F1C-5E07-8848-8DE8-AA2B847E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F035C-A519-3B40-8A06-FAF75E7FE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532" y="1825625"/>
            <a:ext cx="495693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61552-A623-0E4D-9718-07C4F468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3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9A02-2AD6-1B4E-B1C9-6CE70344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5894C-CA2E-FE45-8071-FDFCF5B4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838" y="1825625"/>
            <a:ext cx="680232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E5C54-C755-634E-9AE0-93D4B731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2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52C1-5BD4-0E47-9DEA-305974B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brain and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2A0F3-07A2-C142-A56E-DBF20D63C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7127"/>
            <a:ext cx="2644748" cy="31009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908DF-2FBB-D443-B895-8AD56F57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94" y="1418253"/>
            <a:ext cx="6966306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61E97-FCF8-2242-A0A9-3BCADCFA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6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75C2-CE92-C247-8E7C-71FD1644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D9CB78-02EA-2244-8EC8-547AD54B9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3207544"/>
            <a:ext cx="8191500" cy="15875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ADD6E-F895-9C45-A11C-AF6D3C01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8F1A-40EA-E44B-A2D2-1E2FC70E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33A8F-4529-C240-B256-5F55FD528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593" y="1825625"/>
            <a:ext cx="831481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49920C-2C54-2244-B89C-47A95C07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01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24C8-1E17-FF47-8A8B-DBBEC89F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FD818-D777-4147-B248-9D04E2B48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486" y="1825625"/>
            <a:ext cx="673902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B62D3-8DB5-8843-B8B3-AF57BCFF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04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24C8-1E17-FF47-8A8B-DBBEC89F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47EA290-F1CC-1B40-ABDD-526B2531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768784" cy="307916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8328DD-A10D-DA4C-8430-3128304B5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9571" y="1027906"/>
            <a:ext cx="3821425" cy="31059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18F30-D24A-364A-A579-511DBC02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D3B3-5862-E647-BE8F-0EC2F841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18DCD-93ED-BD40-8F9C-FAF2633BD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212" y="1825625"/>
            <a:ext cx="7345575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230AF-8521-7949-9EEC-3897A8AD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D3B3-5862-E647-BE8F-0EC2F841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18DCD-93ED-BD40-8F9C-FAF2633BD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28" y="2158961"/>
            <a:ext cx="6463344" cy="38287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7D7E3-A162-5049-8625-B3039ACF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8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5D4-7F39-B84A-BDF6-E7F4FB2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85B6A-85BF-BB4E-96C4-C3AC33A56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661" y="1825625"/>
            <a:ext cx="812467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2FEA8-DCAA-184B-ADC5-E920BE8B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01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F3F3-F6EA-BE47-94C2-537835EC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3797F-2202-D440-B6ED-986986620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807" y="1825625"/>
            <a:ext cx="776238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5392-F04C-4A40-AD47-5EA954CB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41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D624-B836-8D48-8DA2-8E26D76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1EECB-D08A-144E-896E-A1076763D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119" y="1825625"/>
            <a:ext cx="837576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3B14B-30B6-674F-AC0C-FBD81959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7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5BFB-BF04-F74B-9AA7-B9FA0DD1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5328D-598D-804B-A7C2-5962505E5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243" y="1825625"/>
            <a:ext cx="909351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FC1ED-4CE5-9343-89BB-D6CAB75B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52C1-5BD4-0E47-9DEA-305974B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2A0F3-07A2-C142-A56E-DBF20D63C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7127"/>
            <a:ext cx="2644748" cy="31009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908DF-2FBB-D443-B895-8AD56F57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48" y="1247127"/>
            <a:ext cx="2644748" cy="3103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CBF97-7D78-C244-AC27-4BD72AB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8" y="2613251"/>
            <a:ext cx="6134302" cy="34696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7A188-8D4C-E040-B502-EF41B363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15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8608-777F-2E48-AC8D-66049297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A8597-ED5F-8448-BC84-B516C846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336" y="1825625"/>
            <a:ext cx="689532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4F924-1D87-9A46-8B63-0534C3A7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57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A2B-C05B-414A-BD46-4DD5D807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9570A-8180-4F46-B268-F2509AFF1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68" y="1825625"/>
            <a:ext cx="1025326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49C0A-07A2-9C42-B782-645375F1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2B91-9207-D749-88F3-67CF224C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02B06-F5F0-0445-9760-F507FBC86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430" y="1825625"/>
            <a:ext cx="1029914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82A85-9ABF-2641-AE50-63C503D5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0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7326A-BE09-D24C-AB7C-5C2BEA7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90DBD-0FF7-934E-836D-8CC8AB14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128" y="1825625"/>
            <a:ext cx="977574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6AFFB-5B73-4A40-8BAC-FC2BB04B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80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2490-DDF6-4D44-96A8-EFD7933B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5EF9D-BE5C-1F46-AF78-F5592D42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0" y="2261394"/>
            <a:ext cx="9779000" cy="347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34F67-5ECF-884A-8A82-F6B70058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689100"/>
            <a:ext cx="9779000" cy="3479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BD46D-E415-204A-A4F2-1FA2ED2F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E3BA-9580-9A4C-94E3-DFA709A8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3DC9CF-F60B-524D-A8F2-9DB5E3414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375" y="1825625"/>
            <a:ext cx="1005725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783F4-EABB-5249-A1A2-2B9D0C0B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8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DEDB-7789-754E-B91E-3ABB1427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B6CDA-BFB6-8A43-9EB2-F066D7FFC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09" y="1825625"/>
            <a:ext cx="9792781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8F8EDF-44DF-574E-802A-1216C6F8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84" y="365125"/>
            <a:ext cx="4439190" cy="1789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E5521-510B-354A-B5DA-CA7719A2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05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2ECE-BCC4-394C-A0C7-7B1C3CF0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1B47E-8C00-B144-8D02-F461D98C6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9775"/>
            <a:ext cx="10515600" cy="37430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346AC-5359-FD4C-9FC8-E3A440B5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0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6E10-1B86-F149-A1E0-A7847BC5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3F470-CCE6-CD48-9D7B-778BA3B5C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850" y="3163094"/>
            <a:ext cx="9004300" cy="16764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0AE3D8-DF34-DC48-84A1-4F3FB478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70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AEF5-D753-5B4F-B9DF-E43F7C14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337EC-8E40-6F4F-BEAF-4627B42B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Introduction to ANN and TensorFlow</a:t>
            </a:r>
          </a:p>
          <a:p>
            <a:endParaRPr lang="en-US" dirty="0"/>
          </a:p>
          <a:p>
            <a:r>
              <a:rPr lang="en-US" dirty="0"/>
              <a:t>Multi-layer perceptron</a:t>
            </a:r>
          </a:p>
          <a:p>
            <a:endParaRPr lang="en-US" dirty="0"/>
          </a:p>
          <a:p>
            <a:r>
              <a:rPr lang="en-US" dirty="0"/>
              <a:t>Hyper parameter tuning</a:t>
            </a:r>
          </a:p>
          <a:p>
            <a:endParaRPr lang="en-US" dirty="0"/>
          </a:p>
          <a:p>
            <a:r>
              <a:rPr lang="en-US" dirty="0"/>
              <a:t>Convolutional Neural Network</a:t>
            </a:r>
          </a:p>
          <a:p>
            <a:endParaRPr lang="en-US" dirty="0"/>
          </a:p>
          <a:p>
            <a:r>
              <a:rPr lang="en-US" dirty="0"/>
              <a:t>Transfer Learning</a:t>
            </a:r>
          </a:p>
          <a:p>
            <a:endParaRPr lang="en-US" dirty="0"/>
          </a:p>
          <a:p>
            <a:r>
              <a:rPr lang="en-US" dirty="0"/>
              <a:t>Recurrent Neural Network and LSTM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7BD63-D062-0849-AB6F-EBA296B6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0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52C1-5BD4-0E47-9DEA-305974B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2A0F3-07A2-C142-A56E-DBF20D63C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307" y="1119966"/>
            <a:ext cx="1492891" cy="17503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908DF-2FBB-D443-B895-8AD56F57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055" y="1120508"/>
            <a:ext cx="1492891" cy="175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CBF97-7D78-C244-AC27-4BD72AB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265" y="1119966"/>
            <a:ext cx="1457800" cy="175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A824B-E774-614E-9083-32C005315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631" y="2963963"/>
            <a:ext cx="6828515" cy="3880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AED47-7667-F543-A6B2-9A245C19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3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4265-2C13-4F4D-AE83-1BA18645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0" y="3062605"/>
            <a:ext cx="3059430" cy="1325563"/>
          </a:xfrm>
        </p:spPr>
        <p:txBody>
          <a:bodyPr/>
          <a:lstStyle/>
          <a:p>
            <a:r>
              <a:rPr lang="en-US" b="1" dirty="0"/>
              <a:t>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E4028-A8B1-CE4D-AE3A-8AD4782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52C1-5BD4-0E47-9DEA-305974B0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r>
              <a:rPr lang="en-US" dirty="0"/>
              <a:t>Biological neuron to artificial neuron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A824B-E774-614E-9083-32C00531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5" y="2441450"/>
            <a:ext cx="5391633" cy="3063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0DB2E3-75B0-A148-BBC2-A7ADC488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248" y="1519823"/>
            <a:ext cx="6072752" cy="4906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7B50-3A90-4349-A1D6-B86A53C0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8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0A52-8523-2144-9CDF-3910FB11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AD7C8A3-D43A-2B43-AE60-D328F3F1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05" y="2049559"/>
            <a:ext cx="5821131" cy="403399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74C4699-627E-C044-A977-AC616341D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6645" y="2770949"/>
            <a:ext cx="4485355" cy="17823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8B33F-046E-CF46-A3E0-75A76AAD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1F9F2-0EE2-4243-B942-1C7985974C7E}"/>
              </a:ext>
            </a:extLst>
          </p:cNvPr>
          <p:cNvSpPr txBox="1"/>
          <p:nvPr/>
        </p:nvSpPr>
        <p:spPr>
          <a:xfrm>
            <a:off x="5175849" y="1086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8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D2DD-30E5-3944-A678-5C694D5B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at 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6CB90-8782-924B-8214-5FA0F21A9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617"/>
            <a:ext cx="10515600" cy="427935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008EF-7C16-9042-A97C-F065B4A3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1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193B-2DB7-1540-A6D4-9C640C09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2E574-625D-7643-B773-CEC086343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324" y="1825625"/>
            <a:ext cx="852935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2ACFD-84F9-2D48-8D9C-5DF40780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218</Words>
  <Application>Microsoft Macintosh PowerPoint</Application>
  <PresentationFormat>Widescreen</PresentationFormat>
  <Paragraphs>106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Deep Learning</vt:lpstr>
      <vt:lpstr>Human brain</vt:lpstr>
      <vt:lpstr>Human brain and neural network</vt:lpstr>
      <vt:lpstr>Neuron</vt:lpstr>
      <vt:lpstr>Neuron</vt:lpstr>
      <vt:lpstr>Biological neuron to artificial neuron</vt:lpstr>
      <vt:lpstr>Activation function</vt:lpstr>
      <vt:lpstr>Computation at neuron</vt:lpstr>
      <vt:lpstr>Neural network</vt:lpstr>
      <vt:lpstr>Biological NN to Artificial NN</vt:lpstr>
      <vt:lpstr>ANN</vt:lpstr>
      <vt:lpstr>Playing with ANN</vt:lpstr>
      <vt:lpstr>Flow of info in ANN</vt:lpstr>
      <vt:lpstr>Flow of info in ANN</vt:lpstr>
      <vt:lpstr>Flow of info in ANN</vt:lpstr>
      <vt:lpstr>Flow of info in ANN</vt:lpstr>
      <vt:lpstr>Flow of info in ANN</vt:lpstr>
      <vt:lpstr>Flow of info in ANN</vt:lpstr>
      <vt:lpstr>Flow of info in ANN</vt:lpstr>
      <vt:lpstr>Flow of info in ANN</vt:lpstr>
      <vt:lpstr>Flow of info in ANN</vt:lpstr>
      <vt:lpstr>Flow of info in ANN </vt:lpstr>
      <vt:lpstr>Maths in ANN</vt:lpstr>
      <vt:lpstr>Maths in ANN</vt:lpstr>
      <vt:lpstr>PowerPoint Presentation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Learning in ANN</vt:lpstr>
      <vt:lpstr>About the course</vt:lpstr>
      <vt:lpstr>???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Microsoft Office User</dc:creator>
  <cp:lastModifiedBy>Microsoft Office User</cp:lastModifiedBy>
  <cp:revision>18</cp:revision>
  <dcterms:created xsi:type="dcterms:W3CDTF">2022-01-04T06:12:23Z</dcterms:created>
  <dcterms:modified xsi:type="dcterms:W3CDTF">2023-01-04T02:56:36Z</dcterms:modified>
</cp:coreProperties>
</file>